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4" r:id="rId4"/>
    <p:sldId id="365" r:id="rId5"/>
    <p:sldId id="367" r:id="rId6"/>
    <p:sldId id="366" r:id="rId7"/>
    <p:sldId id="343" r:id="rId8"/>
    <p:sldId id="25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29-11-2017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</a:t>
            </a:r>
            <a:r>
              <a:rPr lang="nl-NL" sz="4000" smtClean="0"/>
              <a:t>les </a:t>
            </a:r>
            <a:r>
              <a:rPr lang="nl-NL" sz="4000" smtClean="0"/>
              <a:t>6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Drie</a:t>
            </a:r>
            <a:r>
              <a:rPr lang="nl-NL" dirty="0" smtClean="0"/>
              <a:t> </a:t>
            </a:r>
            <a:r>
              <a:rPr lang="nl-NL" dirty="0" smtClean="0"/>
              <a:t>meelopers vandaag</a:t>
            </a:r>
          </a:p>
          <a:p>
            <a:r>
              <a:rPr lang="nl-NL" dirty="0" smtClean="0"/>
              <a:t>Saldobegroting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Telt mee in je portfolio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een saldo zijn?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289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721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304" y="116632"/>
            <a:ext cx="5411007" cy="670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8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Lees ‘m goed door</a:t>
            </a:r>
          </a:p>
          <a:p>
            <a:pPr marL="0" indent="0">
              <a:buNone/>
            </a:pPr>
            <a:r>
              <a:rPr lang="nl-NL" dirty="0" smtClean="0"/>
              <a:t>Hij staat ook op Wikiwijs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Deadline 11 januari 17:00</a:t>
            </a:r>
          </a:p>
          <a:p>
            <a:pPr marL="0" indent="0">
              <a:buNone/>
            </a:pPr>
            <a:r>
              <a:rPr lang="nl-NL" dirty="0" smtClean="0"/>
              <a:t>Dat zijn met deze les erbij </a:t>
            </a:r>
            <a:r>
              <a:rPr lang="nl-NL" dirty="0" smtClean="0"/>
              <a:t>5 </a:t>
            </a:r>
            <a:r>
              <a:rPr lang="nl-NL" dirty="0" smtClean="0"/>
              <a:t>lessen.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132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99</Words>
  <Application>Microsoft Office PowerPoint</Application>
  <PresentationFormat>Diavoorstelling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Wat gaan we vandaag doen?</vt:lpstr>
      <vt:lpstr>Van tarief naar saldo</vt:lpstr>
      <vt:lpstr>Kosten-batenanalyse</vt:lpstr>
      <vt:lpstr>Voorbeeld</vt:lpstr>
      <vt:lpstr>Portfolio-opdracht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60</cp:revision>
  <dcterms:created xsi:type="dcterms:W3CDTF">2013-11-15T15:05:42Z</dcterms:created>
  <dcterms:modified xsi:type="dcterms:W3CDTF">2017-11-29T21:26:41Z</dcterms:modified>
</cp:coreProperties>
</file>